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1" r:id="rId3"/>
    <p:sldId id="311" r:id="rId4"/>
    <p:sldId id="295" r:id="rId5"/>
    <p:sldId id="376" r:id="rId6"/>
    <p:sldId id="315" r:id="rId7"/>
    <p:sldId id="270" r:id="rId8"/>
    <p:sldId id="340" r:id="rId9"/>
    <p:sldId id="341" r:id="rId10"/>
    <p:sldId id="342" r:id="rId11"/>
    <p:sldId id="343" r:id="rId12"/>
    <p:sldId id="344" r:id="rId13"/>
    <p:sldId id="345" r:id="rId14"/>
    <p:sldId id="346" r:id="rId15"/>
    <p:sldId id="347" r:id="rId16"/>
    <p:sldId id="348" r:id="rId17"/>
    <p:sldId id="349" r:id="rId18"/>
    <p:sldId id="350" r:id="rId19"/>
    <p:sldId id="351" r:id="rId20"/>
    <p:sldId id="352" r:id="rId21"/>
    <p:sldId id="353" r:id="rId22"/>
    <p:sldId id="354" r:id="rId23"/>
    <p:sldId id="355" r:id="rId24"/>
    <p:sldId id="356" r:id="rId25"/>
    <p:sldId id="357" r:id="rId26"/>
    <p:sldId id="358" r:id="rId27"/>
    <p:sldId id="359" r:id="rId28"/>
    <p:sldId id="360" r:id="rId29"/>
    <p:sldId id="361" r:id="rId30"/>
    <p:sldId id="336" r:id="rId31"/>
    <p:sldId id="362" r:id="rId32"/>
    <p:sldId id="363" r:id="rId33"/>
    <p:sldId id="364" r:id="rId34"/>
    <p:sldId id="365" r:id="rId35"/>
    <p:sldId id="366" r:id="rId36"/>
    <p:sldId id="367" r:id="rId37"/>
    <p:sldId id="368" r:id="rId38"/>
    <p:sldId id="370" r:id="rId39"/>
    <p:sldId id="371" r:id="rId40"/>
    <p:sldId id="372" r:id="rId41"/>
    <p:sldId id="373" r:id="rId42"/>
    <p:sldId id="374" r:id="rId43"/>
    <p:sldId id="375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7" d="100"/>
          <a:sy n="67" d="100"/>
        </p:scale>
        <p:origin x="834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2D7249-C21F-ABF6-24DF-13F052F649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9DE4BA-14E4-EE29-6B59-9BA07DFD23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5C37DF-7E58-2928-7616-8D0D0A291A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C96C5-488A-446A-85B0-EAEC60AF7AAA}" type="datetimeFigureOut">
              <a:rPr lang="en-US" smtClean="0"/>
              <a:t>12/14/2025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8659FA-096A-05E1-28E4-2731114F37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E3447B-E608-133F-37CD-6AD0648E6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F6F33-A7D8-4683-8932-D7A7AE77EE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8837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A26545-3E1C-2ABC-E9B8-6598C07550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8DD9B06-1C8B-5EE5-D51D-B2DEE2636F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82D5C2-00C2-9194-7B20-4C815A1545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C96C5-488A-446A-85B0-EAEC60AF7AAA}" type="datetimeFigureOut">
              <a:rPr lang="en-US" smtClean="0"/>
              <a:t>12/14/2025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390C96-A148-A2FE-ECBA-8EC44A53FE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0D6F12-CBEF-19D3-82D1-714D04E681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F6F33-A7D8-4683-8932-D7A7AE77EE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6232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BCE4A3C-FD7D-DEC0-C16A-A1AEA24F206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F684FC0-A3E3-6C7F-8B2B-E723A91CE3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0EC02D-721B-4D37-7BDB-C7A8CFC1DA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C96C5-488A-446A-85B0-EAEC60AF7AAA}" type="datetimeFigureOut">
              <a:rPr lang="en-US" smtClean="0"/>
              <a:t>12/14/2025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3607F2-7F70-5B81-9489-F6EA05FCC3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04EE4F-F7D7-8EC4-7BF6-C0AF04470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F6F33-A7D8-4683-8932-D7A7AE77EE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2234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F91814-F1D1-973A-C430-9FF6F03FF6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9B2BE4-70AF-B4D8-44F9-9631CDEBC3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74CEA-8258-A5D3-3DCC-9884A4EFED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C96C5-488A-446A-85B0-EAEC60AF7AAA}" type="datetimeFigureOut">
              <a:rPr lang="en-US" smtClean="0"/>
              <a:t>12/14/2025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444F04-D810-BAFE-2B0B-7B8F749DBB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066A79-B3F1-2252-BDFA-A01AA3508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F6F33-A7D8-4683-8932-D7A7AE77EE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4625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0D6F70-BBF7-4078-643C-D52E6A8026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45990F-75FD-F4D9-9159-DEFE1CC5AF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AF8E63-0AA5-88E4-16F7-4F8F384AE8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C96C5-488A-446A-85B0-EAEC60AF7AAA}" type="datetimeFigureOut">
              <a:rPr lang="en-US" smtClean="0"/>
              <a:t>12/14/2025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BFD5E9-268C-CDB9-61B7-69B05BEEF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7DBCF8-EFE5-EB15-9C6C-B921DFBFA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F6F33-A7D8-4683-8932-D7A7AE77EE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4195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7B6759-1489-423E-94F5-E95D77BD8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5E35DA-7E10-4DC6-2180-6108352064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1E4420-9A40-FA1B-E170-FEFBAA2076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7AD49B-0A0E-6FC2-3013-6454250EC7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C96C5-488A-446A-85B0-EAEC60AF7AAA}" type="datetimeFigureOut">
              <a:rPr lang="en-US" smtClean="0"/>
              <a:t>12/14/2025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1C50FB-EDED-D6F0-42A6-2B08D5B548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E0F4AC-1A0E-8204-6DC4-E5AA44A7E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F6F33-A7D8-4683-8932-D7A7AE77EE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998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08127-BD12-D292-0DB1-6DEF1028F8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B1765A-D5DC-0F26-7CE3-1919E8CE93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2E6D24-14B9-C1DC-0D6C-46D16D66B1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D28838-F828-1A93-DD60-191A6BB43F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5642226-0689-0E07-EB8D-E94EBD4140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53FA89-DE70-9BCC-DF7F-6EF0F07FDA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C96C5-488A-446A-85B0-EAEC60AF7AAA}" type="datetimeFigureOut">
              <a:rPr lang="en-US" smtClean="0"/>
              <a:t>12/14/2025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26F7C4-A2F4-FBBD-2F01-0C07F71C93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15E31DA-7D4E-3B33-5FB8-464F26824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F6F33-A7D8-4683-8932-D7A7AE77EE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5806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BF6729-0729-5583-9243-FEDD3B7A8C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28A8965-B882-5576-F17B-C874D3C939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C96C5-488A-446A-85B0-EAEC60AF7AAA}" type="datetimeFigureOut">
              <a:rPr lang="en-US" smtClean="0"/>
              <a:t>12/14/2025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CFE1BA-4D9A-9EC5-64CF-56D4B04048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DA85E0-485D-2FA5-453D-1F5A4A85D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F6F33-A7D8-4683-8932-D7A7AE77EE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1797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A73FCD0-A17C-8448-CB35-78E5174F8F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C96C5-488A-446A-85B0-EAEC60AF7AAA}" type="datetimeFigureOut">
              <a:rPr lang="en-US" smtClean="0"/>
              <a:t>12/14/2025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C459596-CF0E-8B33-971F-11A308B98C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FE6F69-1E0A-97C1-253F-212869AB2E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F6F33-A7D8-4683-8932-D7A7AE77EE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4473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1D8F7-D07E-45D8-919F-BE8F8A5E41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5FB429-605D-E7B6-6A42-13147C136F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616070-2B8F-7F68-F840-552B853A73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B29328-CA07-E26E-A569-80558BED33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C96C5-488A-446A-85B0-EAEC60AF7AAA}" type="datetimeFigureOut">
              <a:rPr lang="en-US" smtClean="0"/>
              <a:t>12/14/2025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DAA3D2-8F5A-6E27-46CA-F687C9FBEF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04E1B2-E31C-2AA1-D2BB-34A967697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F6F33-A7D8-4683-8932-D7A7AE77EE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9455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8F22C6-03BD-EACF-CF3C-9BE28F081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9B74290-30C1-AA6B-1287-25D16E146D3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6CA55B-F8CB-E5F5-E93E-4F3D949BF5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7F9779-A1C4-9CB9-7255-B26761F353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C96C5-488A-446A-85B0-EAEC60AF7AAA}" type="datetimeFigureOut">
              <a:rPr lang="en-US" smtClean="0"/>
              <a:t>12/14/2025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9F76FB-4964-1380-A7F8-5D61D337DE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78CE98-E17E-42C7-B5EB-117155180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F6F33-A7D8-4683-8932-D7A7AE77EE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21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F6CEFC-EC56-221B-CCD6-509F5AD072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C0DDC5-E991-BCC5-D1D6-0F99F86CD3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38F27E-2D0A-8A74-F537-D40AC38C7B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6CC96C5-488A-446A-85B0-EAEC60AF7AAA}" type="datetimeFigureOut">
              <a:rPr lang="en-US" smtClean="0"/>
              <a:t>12/14/2025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9C1AE4-1C51-527F-EC25-C0E4A034CB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D4CF6C-8B3C-BAFA-3470-88731B71B5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02F6F33-A7D8-4683-8932-D7A7AE77EE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60569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1CFE584-956F-C1BB-FFBC-38EF2A746685}"/>
              </a:ext>
            </a:extLst>
          </p:cNvPr>
          <p:cNvSpPr txBox="1"/>
          <p:nvPr/>
        </p:nvSpPr>
        <p:spPr>
          <a:xfrm>
            <a:off x="0" y="228123"/>
            <a:ext cx="12192000" cy="64017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5"/>
                </a:solidFill>
              </a:rPr>
              <a:t>&gt;&gt; IN THE NAME OF ALLAH, THE MOST GRACIOUS, THE MOST MERCIFUL &lt;&lt; </a:t>
            </a:r>
          </a:p>
          <a:p>
            <a:pPr algn="ctr"/>
            <a:r>
              <a:rPr lang="en-US" sz="5400" b="1" dirty="0">
                <a:solidFill>
                  <a:schemeClr val="accent5"/>
                </a:solidFill>
              </a:rPr>
              <a:t>SENSITIVITY ANALYSIS OF CONCRETE FRAME BY CHANGING COLUMN REBAR DIAMETER AND SECTION DEPTH AND CONFINEMENT ENHANCEMENT RATIO. </a:t>
            </a:r>
          </a:p>
          <a:p>
            <a:pPr algn="ctr"/>
            <a:r>
              <a:rPr lang="en-US" sz="5400" b="1" dirty="0">
                <a:solidFill>
                  <a:schemeClr val="accent5"/>
                </a:solidFill>
              </a:rPr>
              <a:t>USING OPENSEES</a:t>
            </a:r>
          </a:p>
          <a:p>
            <a:pPr algn="ctr"/>
            <a:r>
              <a:rPr lang="en-US" sz="5400" b="1" dirty="0">
                <a:solidFill>
                  <a:schemeClr val="accent5"/>
                </a:solidFill>
              </a:rPr>
              <a:t>(PARALLEL COMPUTING VERSION) </a:t>
            </a:r>
          </a:p>
          <a:p>
            <a:pPr algn="ctr"/>
            <a:r>
              <a:rPr lang="en-US" sz="1600" b="1" dirty="0">
                <a:solidFill>
                  <a:schemeClr val="accent5"/>
                </a:solidFill>
              </a:rPr>
              <a:t>WRITTEN BY SALAR DELAVAR GHASHGHAEI (QASHQAI)</a:t>
            </a:r>
          </a:p>
        </p:txBody>
      </p:sp>
    </p:spTree>
    <p:extLst>
      <p:ext uri="{BB962C8B-B14F-4D97-AF65-F5344CB8AC3E}">
        <p14:creationId xmlns:p14="http://schemas.microsoft.com/office/powerpoint/2010/main" val="22071591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3C80C2-8D9B-EB83-92F9-34714590F1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3D040ED-2227-E3A9-4668-91432C6963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0983" y="777738"/>
            <a:ext cx="6490034" cy="5302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9563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EEFC51-8B42-9312-9D7F-99C954892E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B19E94-C388-896D-A43F-0053221BE5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4123" y="777738"/>
            <a:ext cx="6883754" cy="5302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4988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45A500-3B0C-AE40-C521-85CE5C436C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F04F588-3F6A-D67F-882A-1DE3F53D56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1422" y="777738"/>
            <a:ext cx="6909155" cy="5302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2953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00247D-4FE9-0A4B-0076-0CEF90BC85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0894EE0-96D7-BE54-226C-DA8102927A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0983" y="777738"/>
            <a:ext cx="6490034" cy="5302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2466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CB2CDB-BC0A-BC1A-DC4A-FF82D4737B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006E7AC-1C5F-3E27-0245-A27FD833F7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6167" y="777738"/>
            <a:ext cx="7099665" cy="5302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3407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2D969F-C0FB-58F7-2808-7E5E0B430E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60005F7-80A5-EDF7-CDC4-87F74771C2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5693" y="777738"/>
            <a:ext cx="7080614" cy="5302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3623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444A3D-F6F2-F15F-D5FB-10F53BF46D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2E3F85D-C22B-DD33-EA73-0277D32639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9706" y="777738"/>
            <a:ext cx="6572588" cy="5302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773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201867-D585-FD40-6F29-E83FAB9608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D640B0C-EBC3-AC8E-89DB-6652B7F14E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4744" y="777738"/>
            <a:ext cx="7042512" cy="5302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9135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5EEAA0-5618-7D1F-83D7-CC89931812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5B0F04-CFEF-637A-9CE0-1F2A390DEF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3648" y="777738"/>
            <a:ext cx="6864703" cy="5302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2113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CCD4B0-5B67-283F-6522-4CE9697E8D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588E627-9A44-835A-998F-CB0A0C6576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2260" y="777738"/>
            <a:ext cx="6407479" cy="5302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877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75A8C1-7807-E535-0623-378D5F67D3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81ECF3C-D35E-CE07-1ACC-B6F10026F4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0286" y="157571"/>
            <a:ext cx="8371428" cy="65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9474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CC73AA-031C-37B5-EC67-6A02CA68D1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9698CEA-F26D-6CE6-5F64-C165CEBD13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9196" y="777738"/>
            <a:ext cx="6953607" cy="5302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3989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173568-3E91-AA94-C314-A081506DF6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ECB4F10-BA93-509C-2F68-AAA8F200B6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4890" y="777738"/>
            <a:ext cx="7182219" cy="5302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2360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DC7714-F87E-3468-26F7-C65DC0D4B3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818FD2-F360-970B-A458-E1505493BD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9706" y="777738"/>
            <a:ext cx="6572588" cy="5302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6139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0B6FCD-8311-766E-508D-741CF0A667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58F7B65-B282-D8F5-2ED6-4B39178B2D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7298" y="777738"/>
            <a:ext cx="6877403" cy="5302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9374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C3ADF9-ECE4-84F1-A8A9-CF9E8E3D00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E763EAC-24E0-2031-E755-B896A289D4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3976" y="777738"/>
            <a:ext cx="6744047" cy="5302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756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FD7D5F-4A45-F51F-D65B-BB9E62485B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3DAB338-60F6-5C36-7240-A30DC633BC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0034" y="777738"/>
            <a:ext cx="6451932" cy="5302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7987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CF3C12-C0F2-9642-DCDB-98978F639E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6F50CC4-9C96-A902-84E3-8582739530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2078" y="777738"/>
            <a:ext cx="6667843" cy="5302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0878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57D5E0-CD76-39E6-A922-0F2BD7A21E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5FCDA4F-7F15-C828-F433-98CC2E8495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8429" y="777738"/>
            <a:ext cx="6655142" cy="5302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136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7B0384-6F1A-3367-0305-A3DDB607D3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EC81886-DCDA-5173-0F6C-0FE4E943DB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3865" y="777738"/>
            <a:ext cx="6204269" cy="5302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1693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06B3D2-E635-21D0-43FE-17D3A8B8D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074CFEB-1E92-7A51-3CB4-9835BFB134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0034" y="777738"/>
            <a:ext cx="6451932" cy="5302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5316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8D3772-86C4-25C1-1AA2-4E43466195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DDEB491-A03E-B493-D23E-8D3D80A9A2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1051" y="0"/>
            <a:ext cx="57898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5039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65C417-0BEE-E65D-6326-B844A2A4FC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42A8AF6-E7F3-C8CF-209D-9348D00764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1311" y="777738"/>
            <a:ext cx="6369377" cy="5302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731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73DF81-95B1-236C-0A55-F95350BF1C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7E09A70-E70D-7315-657A-AA3B010564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639" y="777738"/>
            <a:ext cx="6248721" cy="5302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787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07E064-02B6-E9F0-B7F2-0A7A90C3A5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809F70E-CC7E-87D0-1C01-628B9A289F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3537" y="777738"/>
            <a:ext cx="6324925" cy="5302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5942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C08138-8915-0C9C-081D-CB831639AC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10825B7-2D37-F1B0-D977-F18AAC85A6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639" y="777738"/>
            <a:ext cx="6248721" cy="5302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9310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373532-7FA1-5433-6905-3443F1AD5D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5636403-DB8F-FC16-3920-3F0F89B4FB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639" y="777738"/>
            <a:ext cx="6248721" cy="5302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5306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80A626-DC34-D6D3-B009-20186C0449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0274109-4656-788A-0D26-00839AA572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3537" y="777738"/>
            <a:ext cx="6324925" cy="5302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21313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706284-B5A8-9793-2E47-3CDFC2B251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60251D8-FF00-6EFA-371C-85535B189F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8282" y="777738"/>
            <a:ext cx="6515435" cy="5302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05067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731D05-D8C8-BBAD-6A12-83085E3CC0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B5BD73B-4136-ED2A-D5C3-0B0A5588F8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2260" y="777738"/>
            <a:ext cx="6407479" cy="5302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74596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6581F1-5A0D-E80C-5C8D-6CCCE5A78F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8689466-EE99-E747-BD14-6B2097626A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2260" y="777738"/>
            <a:ext cx="6407479" cy="5302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92263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BCB6C9-715D-250A-20B5-29C167AE71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526E412-07C9-85B9-6A6C-203AC9D0B5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639" y="777738"/>
            <a:ext cx="6248721" cy="5302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2474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987BB8-D8FD-205D-9876-402A190444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3A0F7019-D48E-57DC-5087-9714FF07AF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046"/>
            <a:ext cx="12192000" cy="6593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40472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EEEE55-C77E-7D6A-13BC-F1BE0DC0E5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FFE25B7-BCC7-8E7A-8844-36B72C40B7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3537" y="777738"/>
            <a:ext cx="6324925" cy="5302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88246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26918C-9988-CC91-FAF1-A9E6CDB2C8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CC90369-4C59-8183-934E-A6B253B10A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7005" y="777738"/>
            <a:ext cx="6597989" cy="5302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16332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8AD2CF-80A7-1C02-25E0-7FBD402085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CFA7DE-5F17-C630-1BD0-16460F94AD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5910" y="777738"/>
            <a:ext cx="6420180" cy="5302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79218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656F3B-2B46-6EB0-A259-B5E736DEEA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2C9A156-25EF-0664-8F65-084DE54534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2260" y="777738"/>
            <a:ext cx="6407479" cy="5302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7139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62A863-BBC2-C398-BA62-BFEBB6864F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AA2E074-5D8C-08D1-748D-0F63889FA0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960"/>
            <a:ext cx="12192000" cy="6540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1211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3DA87C-152C-C48B-FBD4-BB04B3673D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F12B33C-6CA8-F0E0-A1F5-7A5E6E9751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7448" y="0"/>
            <a:ext cx="85571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4628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49CDE9-67F2-9D1D-AA6D-4ABDCB30DC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6211577-0392-D1B2-156D-25A67B533E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3537" y="777738"/>
            <a:ext cx="6324925" cy="5302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3474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481D3B-F56A-8EEB-D2A2-A8FE98E13B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6AC224E-BD06-A9CA-5FA0-FE995EA8A5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5072" y="777738"/>
            <a:ext cx="6921856" cy="5302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4924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79E573-93DB-8DD3-78E4-9AA4B38F08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CE4B57A-A4CC-023E-EBF8-0F8C4EE0A3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2371" y="777738"/>
            <a:ext cx="6947257" cy="5302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2342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351</TotalTime>
  <Words>48</Words>
  <Application>Microsoft Office PowerPoint</Application>
  <PresentationFormat>Widescreen</PresentationFormat>
  <Paragraphs>5</Paragraphs>
  <Slides>43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7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salar dq</dc:creator>
  <cp:lastModifiedBy>salar dq</cp:lastModifiedBy>
  <cp:revision>68</cp:revision>
  <cp:lastPrinted>2025-08-06T09:47:40Z</cp:lastPrinted>
  <dcterms:created xsi:type="dcterms:W3CDTF">2025-07-03T13:55:57Z</dcterms:created>
  <dcterms:modified xsi:type="dcterms:W3CDTF">2025-12-14T08:18:25Z</dcterms:modified>
</cp:coreProperties>
</file>